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44" y="-333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0_ΕΡΓΑΛΕΙΟΘΗΚΕΣ\ΕΡΓΑΛΕΙΟΘΗΚΗ_ΕΠΙΧ\13.ΥΠΟΧΡΕΩΣΕΙΣ_ΔΗΜΟΣΙΟΤΗΤΑΣ\ergalioyhikiepix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0694988" cy="151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82204" y="3888854"/>
            <a:ext cx="9145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επιχείρηση…………………..……………………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μέριμνας</a:t>
            </a: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15914" y="6129020"/>
            <a:ext cx="9217024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45</cp:revision>
  <dcterms:created xsi:type="dcterms:W3CDTF">2018-02-13T12:16:57Z</dcterms:created>
  <dcterms:modified xsi:type="dcterms:W3CDTF">2020-05-21T10:34:49Z</dcterms:modified>
</cp:coreProperties>
</file>